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0"/>
    <p:restoredTop sz="96327"/>
  </p:normalViewPr>
  <p:slideViewPr>
    <p:cSldViewPr snapToGrid="0">
      <p:cViewPr varScale="1">
        <p:scale>
          <a:sx n="99" d="100"/>
          <a:sy n="99" d="100"/>
        </p:scale>
        <p:origin x="208" y="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760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518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171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28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64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67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140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502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76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492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3F68C53-8AD1-4F09-9486-FB3406B99CFA}" type="datetime1">
              <a:rPr lang="en-US" smtClean="0"/>
              <a:t>1/21/24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109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3EDD-D0D2-447F-B24F-3717AF4B109D}" type="datetime1">
              <a:rPr lang="en-US" smtClean="0"/>
              <a:pPr/>
              <a:t>1/21/24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9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D1173B-FBCA-4F2A-AB78-7DB51EC95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08DCF8-02FA-4015-A96A-7F8A89EBC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B1618-2177-840C-928A-F9F1AD448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0072" y="964769"/>
            <a:ext cx="4966432" cy="2376915"/>
          </a:xfrm>
        </p:spPr>
        <p:txBody>
          <a:bodyPr>
            <a:normAutofit/>
          </a:bodyPr>
          <a:lstStyle/>
          <a:p>
            <a:r>
              <a:rPr lang="en-JO" sz="5400" dirty="0"/>
              <a:t>Anti-shake cup holder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0373E-A8A1-4503-0F32-939E38880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0074" y="3529159"/>
            <a:ext cx="4972063" cy="16126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- Special made foe Parkinson’s patients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</a:t>
            </a:r>
            <a:r>
              <a:rPr lang="en-JO" dirty="0"/>
              <a:t>one by: Leen Amr &amp; Taha khalaf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EFD7EB-F887-4187-BD35-2F6584E9E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8" y="482171"/>
            <a:ext cx="4641751" cy="5149101"/>
            <a:chOff x="7463259" y="583365"/>
            <a:chExt cx="4641750" cy="51819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802ABCE-86EF-458C-B776-FBEE5B3ED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64175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257E23-BAFF-4E5A-9DCD-5EB001A2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4001651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coffee cup on a table&#10;&#10;Description automatically generated">
            <a:extLst>
              <a:ext uri="{FF2B5EF4-FFF2-40B4-BE49-F238E27FC236}">
                <a16:creationId xmlns:a16="http://schemas.microsoft.com/office/drawing/2014/main" id="{8EE24E11-4B51-D582-1A1A-FEE0C3643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4" r="-1" b="732"/>
          <a:stretch/>
        </p:blipFill>
        <p:spPr>
          <a:xfrm>
            <a:off x="1271223" y="1116345"/>
            <a:ext cx="3362141" cy="3866172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0890EC-EC50-46D3-879E-63EDF4D06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0073" y="3526496"/>
            <a:ext cx="49595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971F6991-E635-48F8-9309-D5A5C1EC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CF2F98-1DF0-4594-9502-F2B79E79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388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58A0C2-162A-8AE5-2034-6E9AE8F8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is parkinson’s disease?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09FC5-19F7-03D9-16F1-7F21D4224BE7}"/>
              </a:ext>
            </a:extLst>
          </p:cNvPr>
          <p:cNvSpPr txBox="1"/>
          <p:nvPr/>
        </p:nvSpPr>
        <p:spPr>
          <a:xfrm>
            <a:off x="1451579" y="2015734"/>
            <a:ext cx="415884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0" i="0" dirty="0"/>
              <a:t>Parkinson's disease is a progressive disorder that affects the nervous system and the parts of the body controlled by the nerves. Symptoms start slowly. The first symptom may be a barely noticeable tremor in just one hand. Tremors are common, but the disorder may also cause stiffness or slowing of movement.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br>
              <a:rPr lang="en-US" dirty="0"/>
            </a:br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3401815-9C3D-43EE-B4E4-2504090CE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9823" y="2012810"/>
            <a:ext cx="4948659" cy="3453535"/>
            <a:chOff x="7807230" y="2012810"/>
            <a:chExt cx="3251252" cy="3459865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DC52205-72B7-41BE-99DF-6B24F25E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98BFFC9-C8B3-41FE-B9CC-C492B0794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diagram of a person's symptoms&#10;&#10;Description automatically generated">
            <a:extLst>
              <a:ext uri="{FF2B5EF4-FFF2-40B4-BE49-F238E27FC236}">
                <a16:creationId xmlns:a16="http://schemas.microsoft.com/office/drawing/2014/main" id="{A8B8E2BF-182A-CC6D-1E60-40F5B62D2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0" b="3"/>
          <a:stretch/>
        </p:blipFill>
        <p:spPr>
          <a:xfrm>
            <a:off x="6277257" y="2174242"/>
            <a:ext cx="4613872" cy="3124351"/>
          </a:xfrm>
          <a:prstGeom prst="rect">
            <a:avLst/>
          </a:prstGeom>
          <a:solidFill>
            <a:srgbClr val="000000">
              <a:shade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751665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C41415-0374-4DD8-27CC-6009C0FC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why cup holder?</a:t>
            </a:r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F2CDE-35D9-4B83-8A27-7417A1162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59130" y="2012810"/>
            <a:ext cx="4954206" cy="3453535"/>
            <a:chOff x="7807230" y="2012810"/>
            <a:chExt cx="3251252" cy="34598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6B8A987-6618-4D33-A702-A399F6C29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4344FC9-2E16-45B0-8F64-1F4DAECFC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2E05C1-D843-CA02-3352-A5FEA9AF7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33"/>
          <a:stretch/>
        </p:blipFill>
        <p:spPr>
          <a:xfrm>
            <a:off x="1635739" y="2174242"/>
            <a:ext cx="4613872" cy="3124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BA9CC-A15E-29D7-D957-1297F63BB698}"/>
              </a:ext>
            </a:extLst>
          </p:cNvPr>
          <p:cNvSpPr txBox="1"/>
          <p:nvPr/>
        </p:nvSpPr>
        <p:spPr>
          <a:xfrm>
            <a:off x="6760214" y="2905404"/>
            <a:ext cx="415884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of the most common problems Parkinson’s patients face is struggling with using cups to drink due to their shaky hands that spills the drink out of the cup.</a:t>
            </a:r>
          </a:p>
        </p:txBody>
      </p:sp>
    </p:spTree>
    <p:extLst>
      <p:ext uri="{BB962C8B-B14F-4D97-AF65-F5344CB8AC3E}">
        <p14:creationId xmlns:p14="http://schemas.microsoft.com/office/powerpoint/2010/main" val="1096286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41CD6E-49B9-3318-AEF5-FC0A6978D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How can we help solve this problem?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E1B3A-EA45-749B-4BC5-730160C042C8}"/>
              </a:ext>
            </a:extLst>
          </p:cNvPr>
          <p:cNvSpPr txBox="1"/>
          <p:nvPr/>
        </p:nvSpPr>
        <p:spPr>
          <a:xfrm>
            <a:off x="1451579" y="3047598"/>
            <a:ext cx="415884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Since we can’t control the shake of the hands, we need to think of a way to control the cup while drinking.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3401815-9C3D-43EE-B4E4-2504090CE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9823" y="2012810"/>
            <a:ext cx="4948659" cy="3453535"/>
            <a:chOff x="7807230" y="2012810"/>
            <a:chExt cx="3251252" cy="34598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DC52205-72B7-41BE-99DF-6B24F25E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98BFFC9-C8B3-41FE-B9CC-C492B0794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erson holding a cup of coffee&#10;&#10;Description automatically generated">
            <a:extLst>
              <a:ext uri="{FF2B5EF4-FFF2-40B4-BE49-F238E27FC236}">
                <a16:creationId xmlns:a16="http://schemas.microsoft.com/office/drawing/2014/main" id="{4E546AED-C76F-A106-AB15-BB8AA8AB4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" b="6968"/>
          <a:stretch/>
        </p:blipFill>
        <p:spPr>
          <a:xfrm>
            <a:off x="6277216" y="2286256"/>
            <a:ext cx="4613872" cy="29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95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48C4394-BE4E-4302-AF74-4781C6C6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FD31DF5F-EDD4-42F0-B539-A7919D31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42BCEC9-2CA3-44A0-8830-DA25C0442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9AF17-F88B-2C53-987F-00DDDBD8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Tinkercad design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A887C3-690B-4858-A6B1-19C93D6C7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8139A8F-A07A-40ED-843E-77B6C1960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0638" y="482171"/>
            <a:ext cx="7560115" cy="5149101"/>
            <a:chOff x="7463258" y="583365"/>
            <a:chExt cx="7560115" cy="518192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B76A8FD-6218-4D71-BF00-94BB53A62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2F3A470-0440-4799-BF8F-1B29934D8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computer screen shot of a coffee maker&#10;&#10;Description automatically generated">
            <a:extLst>
              <a:ext uri="{FF2B5EF4-FFF2-40B4-BE49-F238E27FC236}">
                <a16:creationId xmlns:a16="http://schemas.microsoft.com/office/drawing/2014/main" id="{579CEAD7-634D-317B-DAEE-10E607AF4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8" r="22861" b="-3"/>
          <a:stretch/>
        </p:blipFill>
        <p:spPr>
          <a:xfrm>
            <a:off x="4534148" y="993815"/>
            <a:ext cx="3156563" cy="3988702"/>
          </a:xfrm>
          <a:prstGeom prst="rect">
            <a:avLst/>
          </a:prstGeom>
        </p:spPr>
      </p:pic>
      <p:pic>
        <p:nvPicPr>
          <p:cNvPr id="6" name="Picture 5" descr="A computer screen shot of a device&#10;&#10;Description automatically generated">
            <a:extLst>
              <a:ext uri="{FF2B5EF4-FFF2-40B4-BE49-F238E27FC236}">
                <a16:creationId xmlns:a16="http://schemas.microsoft.com/office/drawing/2014/main" id="{266CF578-4CC1-DDA2-9974-3FE35FD867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2" r="10070" b="-3"/>
          <a:stretch/>
        </p:blipFill>
        <p:spPr>
          <a:xfrm>
            <a:off x="7849810" y="993815"/>
            <a:ext cx="3205042" cy="40499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079AB70-86CA-4BFC-9505-60CD7D172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C0DB027-013B-48E2-B164-DD510158E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63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48C4394-BE4E-4302-AF74-4781C6C6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D31DF5F-EDD4-42F0-B539-A7919D31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2BCEC9-2CA3-44A0-8830-DA25C0442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41F10-0B5E-24A5-1927-7F5D858A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Process of work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A887C3-690B-4858-A6B1-19C93D6C7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139A8F-A07A-40ED-843E-77B6C1960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0638" y="482171"/>
            <a:ext cx="7560115" cy="5149101"/>
            <a:chOff x="7463258" y="583365"/>
            <a:chExt cx="7560115" cy="518192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B76A8FD-6218-4D71-BF00-94BB53A62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F3A470-0440-4799-BF8F-1B29934D8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black object on a table&#10;&#10;Description automatically generated">
            <a:extLst>
              <a:ext uri="{FF2B5EF4-FFF2-40B4-BE49-F238E27FC236}">
                <a16:creationId xmlns:a16="http://schemas.microsoft.com/office/drawing/2014/main" id="{72D0B023-2223-EEB1-0919-CFA5BA929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" b="-4"/>
          <a:stretch/>
        </p:blipFill>
        <p:spPr>
          <a:xfrm>
            <a:off x="4631115" y="1116345"/>
            <a:ext cx="3059596" cy="3866172"/>
          </a:xfrm>
          <a:prstGeom prst="rect">
            <a:avLst/>
          </a:prstGeom>
        </p:spPr>
      </p:pic>
      <p:pic>
        <p:nvPicPr>
          <p:cNvPr id="6" name="Picture 5" descr="A hand holding a white and grey cup&#10;&#10;Description automatically generated">
            <a:extLst>
              <a:ext uri="{FF2B5EF4-FFF2-40B4-BE49-F238E27FC236}">
                <a16:creationId xmlns:a16="http://schemas.microsoft.com/office/drawing/2014/main" id="{8E42A641-BC7B-8E2E-C470-AF7A271DC9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" r="2" b="2"/>
          <a:stretch/>
        </p:blipFill>
        <p:spPr>
          <a:xfrm>
            <a:off x="7849810" y="1116345"/>
            <a:ext cx="3059596" cy="386617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079AB70-86CA-4BFC-9505-60CD7D172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0DB027-013B-48E2-B164-DD510158E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339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F01C60C-5370-4857-B0F8-2D0AA5579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4808EA-25A8-46EF-8EB7-883460B07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10CB3-6971-F80C-41D3-73F889AB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1406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final result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1D3425-E0B5-4756-A973-1E160EBCC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9720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ffee cup on a table&#10;&#10;Description automatically generated">
            <a:extLst>
              <a:ext uri="{FF2B5EF4-FFF2-40B4-BE49-F238E27FC236}">
                <a16:creationId xmlns:a16="http://schemas.microsoft.com/office/drawing/2014/main" id="{78CA1D1D-7102-45F0-7032-F20CE19DA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5" y="594583"/>
            <a:ext cx="3692411" cy="4923214"/>
          </a:xfrm>
          <a:prstGeom prst="rect">
            <a:avLst/>
          </a:prstGeom>
        </p:spPr>
      </p:pic>
      <p:pic>
        <p:nvPicPr>
          <p:cNvPr id="6" name="Picture 5" descr="A black circular object on a wood surface&#10;&#10;Description automatically generated">
            <a:extLst>
              <a:ext uri="{FF2B5EF4-FFF2-40B4-BE49-F238E27FC236}">
                <a16:creationId xmlns:a16="http://schemas.microsoft.com/office/drawing/2014/main" id="{14E8EF56-DEE7-7E51-C99C-E828D5D29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9811" y="1215699"/>
            <a:ext cx="4923214" cy="3692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14B9DA-9D62-473B-88B9-9B43B9E03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37A4E5-05B8-4EAF-8250-2CA7DB86C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945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A42A2-32E4-CC2F-E692-1685706C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JO" dirty="0"/>
              <a:t>hank you ! </a:t>
            </a:r>
          </a:p>
        </p:txBody>
      </p:sp>
    </p:spTree>
    <p:extLst>
      <p:ext uri="{BB962C8B-B14F-4D97-AF65-F5344CB8AC3E}">
        <p14:creationId xmlns:p14="http://schemas.microsoft.com/office/powerpoint/2010/main" val="70663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{FC193D8F-3014-8B47-BA35-04453A77B1AD}tf10001119</Template>
  <TotalTime>71</TotalTime>
  <Words>157</Words>
  <Application>Microsoft Macintosh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Gallery</vt:lpstr>
      <vt:lpstr>Anti-shake cup holder</vt:lpstr>
      <vt:lpstr>What is parkinson’s disease?</vt:lpstr>
      <vt:lpstr>why cup holder?</vt:lpstr>
      <vt:lpstr>How can we help solve this problem?</vt:lpstr>
      <vt:lpstr>Tinkercad design </vt:lpstr>
      <vt:lpstr>Process of work </vt:lpstr>
      <vt:lpstr>final result </vt:lpstr>
      <vt:lpstr>Thank you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Anti-shake cup holder</dc:title>
  <dc:creator>Leen Amr</dc:creator>
  <cp:lastModifiedBy>Leen Amr</cp:lastModifiedBy>
  <cp:revision>2</cp:revision>
  <dcterms:created xsi:type="dcterms:W3CDTF">2024-01-21T14:11:53Z</dcterms:created>
  <dcterms:modified xsi:type="dcterms:W3CDTF">2024-01-21T15:23:11Z</dcterms:modified>
</cp:coreProperties>
</file>